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CCE9-80AC-4260-BBAA-DEB6BA674C60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7240-4685-4DF3-A534-933C8D07693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t/dg4/education/elp/" TargetMode="External"/><Relationship Id="rId2" Type="http://schemas.openxmlformats.org/officeDocument/2006/relationships/hyperlink" Target="http://europass.cedefop.europa.eu/en/documents/european-skills-passport/language-passpo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3000372"/>
            <a:ext cx="7772400" cy="1470025"/>
          </a:xfrm>
        </p:spPr>
        <p:txBody>
          <a:bodyPr/>
          <a:lstStyle/>
          <a:p>
            <a:r>
              <a:rPr lang="sk-SK" dirty="0" smtClean="0"/>
              <a:t>COOK, SERVE AND SPEAK ENGLISH</a:t>
            </a:r>
            <a:endParaRPr lang="sk-SK" dirty="0"/>
          </a:p>
        </p:txBody>
      </p:sp>
      <p:pic>
        <p:nvPicPr>
          <p:cNvPr id="1026" name="Picture 2" descr="C:\Users\Mikulová\Desktop\INTERNATIONAL PROJECTS\KA1 SKOLA PRAX V ANGLICKU\WEBSITE\LOGA NA WEB\logo nasa s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289197" cy="2276479"/>
          </a:xfrm>
          <a:prstGeom prst="rect">
            <a:avLst/>
          </a:prstGeom>
          <a:noFill/>
        </p:spPr>
      </p:pic>
      <p:pic>
        <p:nvPicPr>
          <p:cNvPr id="1027" name="Picture 3" descr="C:\Users\Mikulová\Desktop\INTERNATIONAL PROJECTS\KA1 SKOLA PRAX V ANGLICKU\WEBSITE\LOGA NA WEB\eu_flag_co_funded_pos_[rgb]_r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5072190" cy="1448828"/>
          </a:xfrm>
          <a:prstGeom prst="rect">
            <a:avLst/>
          </a:prstGeom>
          <a:noFill/>
        </p:spPr>
      </p:pic>
      <p:pic>
        <p:nvPicPr>
          <p:cNvPr id="3" name="Picture 2" descr="C:\Users\Mikulová\Desktop\INTERNATIONAL PROJECTS\COOK, SERVE AND SPEAK ENGLISH\LOGOS AND POSTERS\LOGO SLOVAK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3719" y="642918"/>
            <a:ext cx="2760281" cy="2070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CONTENT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 smtClean="0"/>
              <a:t>documents</a:t>
            </a:r>
            <a:endParaRPr lang="sk-SK" dirty="0" smtClean="0"/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Passport</a:t>
            </a:r>
            <a:endParaRPr lang="sk-SK" dirty="0" smtClean="0"/>
          </a:p>
          <a:p>
            <a:r>
              <a:rPr lang="sk-SK" dirty="0" err="1" smtClean="0"/>
              <a:t>Why</a:t>
            </a:r>
            <a:r>
              <a:rPr lang="sk-SK" dirty="0" smtClean="0"/>
              <a:t> do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Passport</a:t>
            </a:r>
            <a:endParaRPr lang="sk-SK" dirty="0" smtClean="0"/>
          </a:p>
          <a:p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validates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Passport</a:t>
            </a:r>
            <a:endParaRPr lang="sk-SK" dirty="0" smtClean="0"/>
          </a:p>
          <a:p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get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Passport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http://</a:t>
            </a:r>
            <a:r>
              <a:rPr lang="sk-SK" dirty="0" smtClean="0"/>
              <a:t>europass.cedefop.europa.eu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348" y="2357430"/>
            <a:ext cx="7972452" cy="3768733"/>
          </a:xfrm>
        </p:spPr>
        <p:txBody>
          <a:bodyPr/>
          <a:lstStyle/>
          <a:p>
            <a:pPr>
              <a:buNone/>
            </a:pPr>
            <a:r>
              <a:rPr lang="sk-SK" b="1" dirty="0"/>
              <a:t>EUROPASS </a:t>
            </a:r>
            <a:r>
              <a:rPr lang="sk-SK" b="1" dirty="0" smtClean="0"/>
              <a:t>DOCUMENTS</a:t>
            </a:r>
          </a:p>
          <a:p>
            <a:pPr>
              <a:buNone/>
            </a:pPr>
            <a:endParaRPr lang="sk-SK" b="1" dirty="0"/>
          </a:p>
          <a:p>
            <a:pPr lvl="0"/>
            <a:r>
              <a:rPr lang="sk-SK" dirty="0"/>
              <a:t>Curriculum </a:t>
            </a:r>
            <a:r>
              <a:rPr lang="sk-SK" dirty="0" smtClean="0"/>
              <a:t>vitae</a:t>
            </a:r>
          </a:p>
          <a:p>
            <a:pPr lvl="0">
              <a:buNone/>
            </a:pPr>
            <a:endParaRPr lang="sk-SK" dirty="0"/>
          </a:p>
          <a:p>
            <a:pPr lvl="0"/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 </a:t>
            </a:r>
            <a:r>
              <a:rPr lang="sk-SK" dirty="0" err="1" smtClean="0"/>
              <a:t>Passport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00190"/>
          </a:xfrm>
        </p:spPr>
        <p:txBody>
          <a:bodyPr>
            <a:normAutofit fontScale="90000"/>
          </a:bodyPr>
          <a:lstStyle/>
          <a:p>
            <a:pPr lvl="0"/>
            <a:r>
              <a:rPr lang="sk-SK" sz="3600" dirty="0" err="1"/>
              <a:t>European</a:t>
            </a:r>
            <a:r>
              <a:rPr lang="sk-SK" sz="3600" dirty="0"/>
              <a:t> </a:t>
            </a:r>
            <a:r>
              <a:rPr lang="sk-SK" sz="3600" dirty="0" err="1"/>
              <a:t>Skills</a:t>
            </a:r>
            <a:r>
              <a:rPr lang="sk-SK" sz="3600" dirty="0"/>
              <a:t> </a:t>
            </a:r>
            <a:r>
              <a:rPr lang="sk-SK" sz="3600" dirty="0" err="1"/>
              <a:t>Passport</a:t>
            </a:r>
            <a:r>
              <a:rPr lang="sk-SK" sz="3600" dirty="0"/>
              <a:t> (</a:t>
            </a:r>
            <a:r>
              <a:rPr lang="sk-SK" sz="3600" dirty="0" err="1"/>
              <a:t>electronic</a:t>
            </a:r>
            <a:r>
              <a:rPr lang="sk-SK" sz="3600" dirty="0"/>
              <a:t> </a:t>
            </a:r>
            <a:r>
              <a:rPr lang="sk-SK" sz="3600" dirty="0" err="1"/>
              <a:t>portfolio</a:t>
            </a:r>
            <a:r>
              <a:rPr lang="sk-SK" sz="3600" dirty="0"/>
              <a:t> to </a:t>
            </a:r>
            <a:r>
              <a:rPr lang="sk-SK" sz="3600" dirty="0" err="1"/>
              <a:t>document</a:t>
            </a:r>
            <a:r>
              <a:rPr lang="sk-SK" sz="3600" dirty="0"/>
              <a:t> </a:t>
            </a:r>
            <a:r>
              <a:rPr lang="sk-SK" sz="3600" dirty="0" err="1"/>
              <a:t>your</a:t>
            </a:r>
            <a:r>
              <a:rPr lang="sk-SK" sz="3600" dirty="0"/>
              <a:t> </a:t>
            </a:r>
            <a:r>
              <a:rPr lang="sk-SK" sz="3600" dirty="0" err="1"/>
              <a:t>skills</a:t>
            </a:r>
            <a:r>
              <a:rPr lang="sk-SK" sz="3600" dirty="0"/>
              <a:t> and </a:t>
            </a:r>
            <a:r>
              <a:rPr lang="sk-SK" sz="3600" dirty="0" err="1"/>
              <a:t>qualifications</a:t>
            </a:r>
            <a:r>
              <a:rPr lang="sk-SK" sz="3600" dirty="0"/>
              <a:t>)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197361"/>
          </a:xfrm>
        </p:spPr>
        <p:txBody>
          <a:bodyPr/>
          <a:lstStyle/>
          <a:p>
            <a:r>
              <a:rPr lang="sk-SK" dirty="0" smtClean="0"/>
              <a:t>LANGUAGE PASSPORT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EUROPASS MOBILITY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DIPLOMA SUPPLEMENT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CERTIFICATE SUPPLEMENT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EUROPASS LANGUAGE PASSPORT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00594"/>
          </a:xfrm>
        </p:spPr>
        <p:txBody>
          <a:bodyPr>
            <a:normAutofit/>
          </a:bodyPr>
          <a:lstStyle/>
          <a:p>
            <a:r>
              <a:rPr lang="sk-SK" dirty="0" err="1"/>
              <a:t>developed</a:t>
            </a:r>
            <a:r>
              <a:rPr lang="sk-SK" dirty="0"/>
              <a:t> 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Council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 smtClean="0"/>
              <a:t>Europe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uses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Common</a:t>
            </a:r>
            <a:r>
              <a:rPr lang="sk-SK" dirty="0"/>
              <a:t>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Framework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Reference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Languages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err="1"/>
              <a:t>personal</a:t>
            </a:r>
            <a:r>
              <a:rPr lang="sk-SK" dirty="0"/>
              <a:t> </a:t>
            </a:r>
            <a:r>
              <a:rPr lang="sk-SK" dirty="0" err="1"/>
              <a:t>Europass</a:t>
            </a:r>
            <a:r>
              <a:rPr lang="sk-SK" dirty="0"/>
              <a:t> </a:t>
            </a:r>
            <a:r>
              <a:rPr lang="sk-SK" dirty="0" err="1"/>
              <a:t>document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enables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to </a:t>
            </a:r>
            <a:r>
              <a:rPr lang="sk-SK" dirty="0" err="1"/>
              <a:t>describe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 smtClean="0"/>
              <a:t>skills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/>
              <a:t>do I </a:t>
            </a:r>
            <a:r>
              <a:rPr lang="sk-SK" dirty="0" err="1"/>
              <a:t>need</a:t>
            </a:r>
            <a:r>
              <a:rPr lang="sk-SK" dirty="0"/>
              <a:t> a </a:t>
            </a:r>
            <a:r>
              <a:rPr lang="sk-SK" dirty="0" err="1"/>
              <a:t>Europass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Passport</a:t>
            </a:r>
            <a:r>
              <a:rPr lang="sk-SK" dirty="0"/>
              <a:t>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enables</a:t>
            </a:r>
            <a:r>
              <a:rPr lang="sk-SK" dirty="0" smtClean="0"/>
              <a:t> </a:t>
            </a:r>
            <a:r>
              <a:rPr lang="sk-SK" dirty="0" err="1"/>
              <a:t>you</a:t>
            </a:r>
            <a:r>
              <a:rPr lang="sk-SK" dirty="0"/>
              <a:t> to </a:t>
            </a:r>
            <a:r>
              <a:rPr lang="sk-SK" dirty="0" err="1"/>
              <a:t>describe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, </a:t>
            </a:r>
            <a:r>
              <a:rPr lang="sk-SK" dirty="0" err="1"/>
              <a:t>skills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are </a:t>
            </a:r>
            <a:r>
              <a:rPr lang="sk-SK" dirty="0" err="1"/>
              <a:t>vital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learning</a:t>
            </a:r>
            <a:r>
              <a:rPr lang="sk-SK" dirty="0"/>
              <a:t> and </a:t>
            </a:r>
            <a:r>
              <a:rPr lang="sk-SK" dirty="0" err="1"/>
              <a:t>working</a:t>
            </a:r>
            <a:r>
              <a:rPr lang="sk-SK" dirty="0"/>
              <a:t> in </a:t>
            </a:r>
            <a:r>
              <a:rPr lang="sk-SK" dirty="0" err="1"/>
              <a:t>Europe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pPr lvl="0">
              <a:buNone/>
            </a:pPr>
            <a:r>
              <a:rPr lang="sk-SK" dirty="0" err="1"/>
              <a:t>Basic</a:t>
            </a:r>
            <a:r>
              <a:rPr lang="sk-SK" dirty="0"/>
              <a:t> </a:t>
            </a:r>
            <a:r>
              <a:rPr lang="sk-SK" dirty="0" err="1"/>
              <a:t>user</a:t>
            </a:r>
            <a:r>
              <a:rPr lang="sk-SK" dirty="0"/>
              <a:t> (</a:t>
            </a:r>
            <a:r>
              <a:rPr lang="sk-SK" dirty="0" err="1"/>
              <a:t>levels</a:t>
            </a:r>
            <a:r>
              <a:rPr lang="sk-SK" dirty="0"/>
              <a:t> A1 and A2)</a:t>
            </a:r>
          </a:p>
          <a:p>
            <a:pPr lvl="0">
              <a:buNone/>
            </a:pPr>
            <a:r>
              <a:rPr lang="sk-SK" dirty="0" err="1"/>
              <a:t>Independent</a:t>
            </a:r>
            <a:r>
              <a:rPr lang="sk-SK" dirty="0"/>
              <a:t> </a:t>
            </a:r>
            <a:r>
              <a:rPr lang="sk-SK" dirty="0" err="1"/>
              <a:t>user</a:t>
            </a:r>
            <a:r>
              <a:rPr lang="sk-SK" dirty="0"/>
              <a:t> (</a:t>
            </a:r>
            <a:r>
              <a:rPr lang="sk-SK" dirty="0" err="1"/>
              <a:t>levels</a:t>
            </a:r>
            <a:r>
              <a:rPr lang="sk-SK" dirty="0"/>
              <a:t> B1 and B2)</a:t>
            </a:r>
          </a:p>
          <a:p>
            <a:pPr lvl="0">
              <a:buNone/>
            </a:pPr>
            <a:r>
              <a:rPr lang="sk-SK" dirty="0" err="1"/>
              <a:t>Proficient</a:t>
            </a:r>
            <a:r>
              <a:rPr lang="sk-SK" dirty="0"/>
              <a:t> </a:t>
            </a:r>
            <a:r>
              <a:rPr lang="sk-SK" dirty="0" err="1"/>
              <a:t>user</a:t>
            </a:r>
            <a:r>
              <a:rPr lang="sk-SK" dirty="0"/>
              <a:t> (</a:t>
            </a:r>
            <a:r>
              <a:rPr lang="sk-SK" dirty="0" err="1"/>
              <a:t>levels</a:t>
            </a:r>
            <a:r>
              <a:rPr lang="sk-SK" dirty="0"/>
              <a:t> C1 and C2)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/>
              <a:t>validates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Europass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Passport</a:t>
            </a:r>
            <a:r>
              <a:rPr lang="sk-SK" dirty="0"/>
              <a:t>?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Europass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Passport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tool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self-assessment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. </a:t>
            </a:r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/>
              <a:t>does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require</a:t>
            </a:r>
            <a:r>
              <a:rPr lang="sk-SK" dirty="0"/>
              <a:t> </a:t>
            </a:r>
            <a:r>
              <a:rPr lang="sk-SK" dirty="0" err="1"/>
              <a:t>validation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I get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Europass</a:t>
            </a:r>
            <a:r>
              <a:rPr lang="sk-SK" dirty="0" smtClean="0"/>
              <a:t> </a:t>
            </a:r>
            <a:r>
              <a:rPr lang="sk-SK" dirty="0" err="1"/>
              <a:t>L</a:t>
            </a:r>
            <a:r>
              <a:rPr lang="sk-SK" dirty="0" err="1" smtClean="0"/>
              <a:t>anguage</a:t>
            </a:r>
            <a:r>
              <a:rPr lang="sk-SK" dirty="0" smtClean="0"/>
              <a:t> </a:t>
            </a:r>
            <a:r>
              <a:rPr lang="sk-SK" dirty="0" err="1" smtClean="0"/>
              <a:t>Passport</a:t>
            </a:r>
            <a:r>
              <a:rPr lang="sk-SK" dirty="0" smtClean="0"/>
              <a:t>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u="sng" dirty="0">
                <a:hlinkClick r:id="rId2"/>
              </a:rPr>
              <a:t>http://</a:t>
            </a:r>
            <a:r>
              <a:rPr lang="sk-SK" u="sng" dirty="0" smtClean="0">
                <a:hlinkClick r:id="rId2"/>
              </a:rPr>
              <a:t>europass.cedefop.europa.eu/en/documents/european-skills-passport/language-passport</a:t>
            </a:r>
            <a:endParaRPr lang="sk-SK" u="sng" dirty="0" smtClean="0"/>
          </a:p>
          <a:p>
            <a:r>
              <a:rPr lang="sk-SK" u="sng" dirty="0" smtClean="0">
                <a:hlinkClick r:id="rId3"/>
              </a:rPr>
              <a:t>http://www.coe.int/t/dg4/education/elp/</a:t>
            </a:r>
            <a:endParaRPr lang="sk-SK" u="sng" dirty="0" smtClean="0"/>
          </a:p>
          <a:p>
            <a:endParaRPr lang="sk-SK" u="sng" dirty="0" smtClean="0"/>
          </a:p>
          <a:p>
            <a:endParaRPr lang="sk-SK" u="sng" dirty="0"/>
          </a:p>
          <a:p>
            <a:r>
              <a:rPr lang="sk-SK" dirty="0" err="1"/>
              <a:t>download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electronic</a:t>
            </a:r>
            <a:r>
              <a:rPr lang="sk-SK" dirty="0"/>
              <a:t> </a:t>
            </a:r>
            <a:r>
              <a:rPr lang="sk-SK" dirty="0" err="1"/>
              <a:t>template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 smtClean="0"/>
              <a:t>choice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/>
              <a:t>Fill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online</a:t>
            </a:r>
            <a:r>
              <a:rPr lang="sk-SK" dirty="0" smtClean="0"/>
              <a:t> (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update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viewed</a:t>
            </a:r>
            <a:r>
              <a:rPr lang="sk-SK" dirty="0"/>
              <a:t> by </a:t>
            </a:r>
            <a:r>
              <a:rPr lang="sk-SK" dirty="0" err="1"/>
              <a:t>third</a:t>
            </a:r>
            <a:r>
              <a:rPr lang="sk-SK" dirty="0"/>
              <a:t> </a:t>
            </a:r>
            <a:r>
              <a:rPr lang="sk-SK" dirty="0" err="1" smtClean="0"/>
              <a:t>parties</a:t>
            </a:r>
            <a:r>
              <a:rPr lang="sk-SK" dirty="0" smtClean="0"/>
              <a:t>,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saved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Europass</a:t>
            </a:r>
            <a:r>
              <a:rPr lang="sk-SK" dirty="0"/>
              <a:t> </a:t>
            </a:r>
            <a:r>
              <a:rPr lang="sk-SK" dirty="0" err="1"/>
              <a:t>servers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215</Words>
  <Application>Microsoft Office PowerPoint</Application>
  <PresentationFormat>Prezentácia na obrazovke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COOK, SERVE AND SPEAK ENGLISH</vt:lpstr>
      <vt:lpstr>CONTENT</vt:lpstr>
      <vt:lpstr>http://europass.cedefop.europa.eu</vt:lpstr>
      <vt:lpstr>European Skills Passport (electronic portfolio to document your skills and qualifications) </vt:lpstr>
      <vt:lpstr>EUROPASS LANGUAGE PASSPORT</vt:lpstr>
      <vt:lpstr> Why do I need a Europass Language Passport? </vt:lpstr>
      <vt:lpstr> Who validates the Europass Language Passport? </vt:lpstr>
      <vt:lpstr>How can I get the Europass Language Passport?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COOK, SERVE AND SPEAK ENGLISH</dc:title>
  <dc:creator>Mikulová</dc:creator>
  <cp:lastModifiedBy>Mikulová</cp:lastModifiedBy>
  <cp:revision>19</cp:revision>
  <dcterms:created xsi:type="dcterms:W3CDTF">2015-12-04T08:08:35Z</dcterms:created>
  <dcterms:modified xsi:type="dcterms:W3CDTF">2016-04-15T06:30:31Z</dcterms:modified>
</cp:coreProperties>
</file>