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8" r:id="rId2"/>
    <p:sldId id="257" r:id="rId3"/>
    <p:sldId id="258" r:id="rId4"/>
    <p:sldId id="276" r:id="rId5"/>
    <p:sldId id="266" r:id="rId6"/>
    <p:sldId id="270" r:id="rId7"/>
    <p:sldId id="260" r:id="rId8"/>
    <p:sldId id="273" r:id="rId9"/>
    <p:sldId id="280" r:id="rId10"/>
    <p:sldId id="259" r:id="rId11"/>
    <p:sldId id="261" r:id="rId12"/>
    <p:sldId id="262" r:id="rId13"/>
    <p:sldId id="274" r:id="rId14"/>
    <p:sldId id="263" r:id="rId15"/>
    <p:sldId id="281" r:id="rId16"/>
    <p:sldId id="282" r:id="rId17"/>
    <p:sldId id="275" r:id="rId18"/>
    <p:sldId id="264" r:id="rId19"/>
    <p:sldId id="265" r:id="rId20"/>
    <p:sldId id="277" r:id="rId21"/>
    <p:sldId id="278" r:id="rId22"/>
    <p:sldId id="279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24076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47220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37933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00079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4808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25304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2782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295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9015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99727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4501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EFF9986-3CE3-416E-BB43-ADC1FECE5867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F0349-1728-438D-82E4-8587EAC0F63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7524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97CB436-AB67-4638-BCC3-C99A6FE98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-473766"/>
            <a:ext cx="12311270" cy="7694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500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ADEFC943-7E87-448F-87D5-8D92A7451DDB}"/>
              </a:ext>
            </a:extLst>
          </p:cNvPr>
          <p:cNvPicPr/>
          <p:nvPr/>
        </p:nvPicPr>
        <p:blipFill rotWithShape="1">
          <a:blip r:embed="rId2" cstate="print"/>
          <a:srcRect l="33234" t="10291" r="33863" b="6784"/>
          <a:stretch/>
        </p:blipFill>
        <p:spPr bwMode="auto">
          <a:xfrm>
            <a:off x="1061630" y="119539"/>
            <a:ext cx="4755155" cy="6738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49235AC-6B1F-4C7C-95D2-5A59E2E9F362}"/>
              </a:ext>
            </a:extLst>
          </p:cNvPr>
          <p:cNvPicPr/>
          <p:nvPr/>
        </p:nvPicPr>
        <p:blipFill rotWithShape="1">
          <a:blip r:embed="rId3" cstate="print"/>
          <a:srcRect l="33296" t="11365" r="33721" b="5380"/>
          <a:stretch/>
        </p:blipFill>
        <p:spPr bwMode="auto">
          <a:xfrm>
            <a:off x="6173181" y="113022"/>
            <a:ext cx="4710565" cy="6685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1EBE6E21-47BB-420E-8F41-F11B22121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9888" y="4939769"/>
            <a:ext cx="2042452" cy="1918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6131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64CC10C9-9B28-4C6C-A7A3-5FF9858E658F}"/>
              </a:ext>
            </a:extLst>
          </p:cNvPr>
          <p:cNvPicPr/>
          <p:nvPr/>
        </p:nvPicPr>
        <p:blipFill rotWithShape="1">
          <a:blip r:embed="rId2" cstate="print"/>
          <a:srcRect l="33298" t="9715" r="33718" b="6293"/>
          <a:stretch/>
        </p:blipFill>
        <p:spPr bwMode="auto">
          <a:xfrm>
            <a:off x="1317356" y="130412"/>
            <a:ext cx="4602996" cy="6589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40C5DA87-568F-43A0-9705-960A983E4578}"/>
              </a:ext>
            </a:extLst>
          </p:cNvPr>
          <p:cNvPicPr/>
          <p:nvPr/>
        </p:nvPicPr>
        <p:blipFill rotWithShape="1">
          <a:blip r:embed="rId3" cstate="print"/>
          <a:srcRect l="33299" t="10266" r="33926" b="5557"/>
          <a:stretch/>
        </p:blipFill>
        <p:spPr bwMode="auto">
          <a:xfrm>
            <a:off x="6139361" y="130412"/>
            <a:ext cx="4586697" cy="6622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48B6CE5-751C-47B0-B68E-23F4D1F8D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6645">
            <a:off x="10533304" y="3682029"/>
            <a:ext cx="1636327" cy="1636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916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D37D1832-5520-4D2E-B660-E706BDEF49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8985" y="49536"/>
            <a:ext cx="4757765" cy="67794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8023DCD-B13F-4842-8745-FFA4D4F44683}"/>
              </a:ext>
            </a:extLst>
          </p:cNvPr>
          <p:cNvPicPr/>
          <p:nvPr/>
        </p:nvPicPr>
        <p:blipFill rotWithShape="1">
          <a:blip r:embed="rId3" cstate="print"/>
          <a:srcRect l="33301" t="10083" r="34018" b="6325"/>
          <a:stretch/>
        </p:blipFill>
        <p:spPr bwMode="auto">
          <a:xfrm>
            <a:off x="6432186" y="78564"/>
            <a:ext cx="4735888" cy="6809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AE977EF4-237B-4094-93CF-8310EE394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313" y="4760685"/>
            <a:ext cx="1745343" cy="1745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2517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89200" y="18288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</a:rPr>
              <a:t>Zdjęcia</a:t>
            </a:r>
            <a:endParaRPr lang="pl-PL" sz="60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Znalezione obrazy dla zapytania photo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3673475" y="2820987"/>
            <a:ext cx="2003425" cy="2003426"/>
          </a:xfrm>
          <a:prstGeom prst="rect">
            <a:avLst/>
          </a:prstGeom>
          <a:noFill/>
        </p:spPr>
      </p:pic>
      <p:pic>
        <p:nvPicPr>
          <p:cNvPr id="29700" name="Picture 4" descr="Znalezione obrazy dla zapytania photos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6289675" y="3265488"/>
            <a:ext cx="2333625" cy="2333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rezentacje\stron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9" y="340814"/>
            <a:ext cx="4360861" cy="61361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2" descr="F:\prezentacje\strona 4.jpg"/>
          <p:cNvPicPr>
            <a:picLocks noChangeAspect="1" noChangeArrowheads="1"/>
          </p:cNvPicPr>
          <p:nvPr/>
        </p:nvPicPr>
        <p:blipFill>
          <a:blip r:embed="rId3" cstate="print"/>
          <a:srcRect l="15817" t="25284" r="15681" b="17385"/>
          <a:stretch>
            <a:fillRect/>
          </a:stretch>
        </p:blipFill>
        <p:spPr bwMode="auto">
          <a:xfrm>
            <a:off x="4851400" y="513511"/>
            <a:ext cx="4902200" cy="57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4AF7956A-772B-42C4-9E1B-75E526414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9843" flipH="1">
            <a:off x="9314800" y="1487521"/>
            <a:ext cx="2959577" cy="1773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5932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rezentacje\stron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863" y="238539"/>
            <a:ext cx="4416870" cy="6214993"/>
          </a:xfrm>
          <a:prstGeom prst="rect">
            <a:avLst/>
          </a:prstGeom>
          <a:noFill/>
        </p:spPr>
      </p:pic>
      <p:pic>
        <p:nvPicPr>
          <p:cNvPr id="1027" name="Picture 3" descr="F:\prezentacje\strona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439" y="275234"/>
            <a:ext cx="4475161" cy="6297016"/>
          </a:xfrm>
          <a:prstGeom prst="rect">
            <a:avLst/>
          </a:prstGeom>
          <a:noFill/>
        </p:spPr>
      </p:pic>
      <p:pic>
        <p:nvPicPr>
          <p:cNvPr id="1029" name="Picture 5" descr="Znalezione obrazy dla zapytania school icon wo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6875" y="2373312"/>
            <a:ext cx="1866900" cy="18669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prezentacje\strona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540" y="165122"/>
            <a:ext cx="4639159" cy="6527778"/>
          </a:xfrm>
          <a:prstGeom prst="rect">
            <a:avLst/>
          </a:prstGeom>
          <a:noFill/>
        </p:spPr>
      </p:pic>
      <p:pic>
        <p:nvPicPr>
          <p:cNvPr id="35843" name="Picture 3" descr="F:\prezentacje\stro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524" y="168336"/>
            <a:ext cx="4587875" cy="6383277"/>
          </a:xfrm>
          <a:prstGeom prst="rect">
            <a:avLst/>
          </a:prstGeom>
          <a:noFill/>
        </p:spPr>
      </p:pic>
      <p:pic>
        <p:nvPicPr>
          <p:cNvPr id="35845" name="Picture 5" descr="Znalezione obrazy dla zapytania chef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0789" y="4281488"/>
            <a:ext cx="2576511" cy="2576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79700" y="16637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</a:rPr>
              <a:t>Słownik, testy</a:t>
            </a:r>
            <a:endParaRPr lang="pl-PL" sz="60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Znalezione obrazy dla zapytania photo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3978275" y="3074987"/>
            <a:ext cx="2003425" cy="2003426"/>
          </a:xfrm>
          <a:prstGeom prst="rect">
            <a:avLst/>
          </a:prstGeom>
          <a:noFill/>
        </p:spPr>
      </p:pic>
      <p:pic>
        <p:nvPicPr>
          <p:cNvPr id="29700" name="Picture 4" descr="Znalezione obrazy dla zapytania photos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6556375" y="3290888"/>
            <a:ext cx="2333625" cy="2333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181EC487-CB85-4E85-9FCC-AA2BF577457B}"/>
              </a:ext>
            </a:extLst>
          </p:cNvPr>
          <p:cNvPicPr/>
          <p:nvPr/>
        </p:nvPicPr>
        <p:blipFill rotWithShape="1">
          <a:blip r:embed="rId2" cstate="print"/>
          <a:srcRect l="33401" t="9715" r="33819" b="6504"/>
          <a:stretch/>
        </p:blipFill>
        <p:spPr bwMode="auto">
          <a:xfrm>
            <a:off x="1219199" y="43542"/>
            <a:ext cx="4673600" cy="6715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3C04BFCA-66E9-4B90-A75B-B369BD7C0A4C}"/>
              </a:ext>
            </a:extLst>
          </p:cNvPr>
          <p:cNvPicPr/>
          <p:nvPr/>
        </p:nvPicPr>
        <p:blipFill rotWithShape="1">
          <a:blip r:embed="rId3" cstate="print"/>
          <a:srcRect l="33312" t="11431" r="33958" b="5228"/>
          <a:stretch/>
        </p:blipFill>
        <p:spPr bwMode="auto">
          <a:xfrm>
            <a:off x="6135634" y="42070"/>
            <a:ext cx="4692024" cy="6717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64036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594E5333-8210-46F1-9F03-096D0A70ECB8}"/>
              </a:ext>
            </a:extLst>
          </p:cNvPr>
          <p:cNvPicPr/>
          <p:nvPr/>
        </p:nvPicPr>
        <p:blipFill rotWithShape="1">
          <a:blip r:embed="rId2" cstate="print"/>
          <a:srcRect l="33308" t="10738" r="33777" b="5556"/>
          <a:stretch/>
        </p:blipFill>
        <p:spPr bwMode="auto">
          <a:xfrm>
            <a:off x="1219200" y="72758"/>
            <a:ext cx="4746171" cy="6785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6D1EA8C0-BFC2-4B86-AF22-937A4CE48E6A}"/>
              </a:ext>
            </a:extLst>
          </p:cNvPr>
          <p:cNvPicPr/>
          <p:nvPr/>
        </p:nvPicPr>
        <p:blipFill rotWithShape="1">
          <a:blip r:embed="rId3" cstate="print"/>
          <a:srcRect l="33212" t="10911" r="33765" b="5777"/>
          <a:stretch/>
        </p:blipFill>
        <p:spPr bwMode="auto">
          <a:xfrm>
            <a:off x="6284686" y="72758"/>
            <a:ext cx="4756887" cy="6749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EB6DE92-6782-4CC2-9570-4AA7AEDB60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52" r="18026" b="652"/>
          <a:stretch/>
        </p:blipFill>
        <p:spPr>
          <a:xfrm>
            <a:off x="10551886" y="223536"/>
            <a:ext cx="1640114" cy="2000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464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E5C98B04-468A-45DC-8E40-FE07F2B8C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12" y="331556"/>
            <a:ext cx="3698943" cy="365959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C392C21B-ABE4-4541-BA7C-E10599164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5" y="230874"/>
            <a:ext cx="3546761" cy="344906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04094AA4-B141-4CF1-8E0A-6E6E23CD30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046" y="4179195"/>
            <a:ext cx="12445182" cy="855843"/>
          </a:xfrm>
          <a:prstGeom prst="rect">
            <a:avLst/>
          </a:prstGeom>
        </p:spPr>
      </p:pic>
      <p:pic>
        <p:nvPicPr>
          <p:cNvPr id="19" name="Picture 4" descr="Znalezione obrazy dla zapytania erasmus plus png">
            <a:extLst>
              <a:ext uri="{FF2B5EF4-FFF2-40B4-BE49-F238E27FC236}">
                <a16:creationId xmlns="" xmlns:a16="http://schemas.microsoft.com/office/drawing/2014/main" id="{561429FB-47F2-4E7A-9FE7-031141B1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640" y="3748158"/>
            <a:ext cx="3785381" cy="1079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8A44BC9B-7A5F-47CF-8282-5DAE936ACD13}"/>
              </a:ext>
            </a:extLst>
          </p:cNvPr>
          <p:cNvSpPr txBox="1"/>
          <p:nvPr/>
        </p:nvSpPr>
        <p:spPr>
          <a:xfrm>
            <a:off x="2568535" y="5143519"/>
            <a:ext cx="9252446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 GOTUJ, OBSŁUGUJ I MÓW PO ANGIELSKU 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B4CA95B1-060D-4D62-AACF-AFDD28B86D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6" y="5037982"/>
            <a:ext cx="2182111" cy="105832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603DEC2D-94B6-4C6E-BFE8-9215823F97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49" y="469244"/>
            <a:ext cx="2119351" cy="2997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751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01900" y="11684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</a:rPr>
              <a:t>Poradnik</a:t>
            </a:r>
            <a:endParaRPr lang="pl-PL" sz="60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Znalezione obrazy dla zapytania book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4283075" y="2425700"/>
            <a:ext cx="3695700" cy="3695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F:\prezentacje\okład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599" y="977900"/>
            <a:ext cx="6231467" cy="4673600"/>
          </a:xfrm>
          <a:prstGeom prst="rect">
            <a:avLst/>
          </a:prstGeom>
          <a:noFill/>
        </p:spPr>
      </p:pic>
      <p:pic>
        <p:nvPicPr>
          <p:cNvPr id="33797" name="Picture 5" descr="F:\prezentacje\okładka.jpg"/>
          <p:cNvPicPr>
            <a:picLocks noChangeAspect="1" noChangeArrowheads="1"/>
          </p:cNvPicPr>
          <p:nvPr/>
        </p:nvPicPr>
        <p:blipFill>
          <a:blip r:embed="rId3" cstate="print"/>
          <a:srcRect l="5386" t="8102" r="5551" b="2766"/>
          <a:stretch>
            <a:fillRect/>
          </a:stretch>
        </p:blipFill>
        <p:spPr bwMode="auto">
          <a:xfrm>
            <a:off x="6944139" y="189392"/>
            <a:ext cx="4863548" cy="6489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prezentacje\srodek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18365" y="247650"/>
            <a:ext cx="8517835" cy="63883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97CB436-AB67-4638-BCC3-C99A6FE98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-473766"/>
            <a:ext cx="12311270" cy="7694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1282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603DEC2D-94B6-4C6E-BFE8-9215823F9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4F6BAAC-D0B1-4BC5-AEF5-74A9AD123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5" y="743918"/>
            <a:ext cx="2708520" cy="1874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2507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01900" y="11684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</a:rPr>
              <a:t>Lekcje CLIL</a:t>
            </a:r>
            <a:endParaRPr lang="pl-PL" sz="60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Znalezione obrazy dla zapytania cooking les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3813175" y="2667000"/>
            <a:ext cx="4361366" cy="4191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FC4B714-2FDB-4C43-85D7-7903BAD83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8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849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41600" y="20701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</a:rPr>
              <a:t>SPIS TREŚCI</a:t>
            </a:r>
            <a:endParaRPr lang="pl-PL" sz="6000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6623EE78-A31B-4BFE-93ED-7CD9372AF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31" y="3234871"/>
            <a:ext cx="1513114" cy="1513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105B1C3C-6CDC-4858-A0A7-3A01BE1871AA}"/>
              </a:ext>
            </a:extLst>
          </p:cNvPr>
          <p:cNvPicPr/>
          <p:nvPr/>
        </p:nvPicPr>
        <p:blipFill rotWithShape="1">
          <a:blip r:embed="rId2" cstate="print"/>
          <a:srcRect l="33234" t="9704" r="33863" b="7077"/>
          <a:stretch/>
        </p:blipFill>
        <p:spPr bwMode="auto">
          <a:xfrm>
            <a:off x="1309603" y="-3790"/>
            <a:ext cx="4646667" cy="6861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4700A209-725B-410B-B922-8E0E80F974DA}"/>
              </a:ext>
            </a:extLst>
          </p:cNvPr>
          <p:cNvPicPr/>
          <p:nvPr/>
        </p:nvPicPr>
        <p:blipFill rotWithShape="1">
          <a:blip r:embed="rId3" cstate="print"/>
          <a:srcRect l="33234" t="9998" r="33862" b="5901"/>
          <a:stretch/>
        </p:blipFill>
        <p:spPr bwMode="auto">
          <a:xfrm>
            <a:off x="6264138" y="0"/>
            <a:ext cx="480165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6623EE78-A31B-4BFE-93ED-7CD9372AF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531" y="4847771"/>
            <a:ext cx="1513114" cy="1513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091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41600" y="20701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</a:rPr>
              <a:t>Zawartość</a:t>
            </a:r>
            <a:endParaRPr lang="pl-PL" sz="6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Znalezione obrazy dla zapytania inside png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75" y="3206749"/>
            <a:ext cx="1901825" cy="1901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41600" y="13462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</a:rPr>
              <a:t>Konspekty lekcji,</a:t>
            </a:r>
          </a:p>
          <a:p>
            <a:pPr algn="ctr"/>
            <a:r>
              <a:rPr lang="pl-PL" sz="6000" dirty="0" smtClean="0">
                <a:solidFill>
                  <a:schemeClr val="bg1"/>
                </a:solidFill>
              </a:rPr>
              <a:t>karty pracy</a:t>
            </a:r>
            <a:endParaRPr lang="pl-PL" sz="6000" dirty="0">
              <a:solidFill>
                <a:schemeClr val="bg1"/>
              </a:solidFill>
            </a:endParaRPr>
          </a:p>
        </p:txBody>
      </p:sp>
      <p:pic>
        <p:nvPicPr>
          <p:cNvPr id="3" name="Picture 2" descr="Znalezione obrazy dla zapytania lesson plan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275" y="3897313"/>
            <a:ext cx="1990725" cy="1990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23</Words>
  <Application>Microsoft Office PowerPoint</Application>
  <PresentationFormat>Niestandardowy</PresentationFormat>
  <Paragraphs>9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HDOfficeLightV0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szkoła</dc:creator>
  <cp:lastModifiedBy>Biblioteka</cp:lastModifiedBy>
  <cp:revision>22</cp:revision>
  <dcterms:created xsi:type="dcterms:W3CDTF">2017-09-17T20:46:47Z</dcterms:created>
  <dcterms:modified xsi:type="dcterms:W3CDTF">2017-11-16T14:45:00Z</dcterms:modified>
</cp:coreProperties>
</file>